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70" r:id="rId5"/>
    <p:sldId id="271" r:id="rId6"/>
    <p:sldId id="277" r:id="rId7"/>
    <p:sldId id="264" r:id="rId8"/>
    <p:sldId id="272" r:id="rId9"/>
    <p:sldId id="274" r:id="rId10"/>
    <p:sldId id="275" r:id="rId11"/>
    <p:sldId id="278" r:id="rId12"/>
    <p:sldId id="265" r:id="rId13"/>
    <p:sldId id="276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8A1544-CB91-64D1-A2B8-787E3251E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FBFB-EB8C-BBD5-3CFA-C3B78038F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467B-10E3-4083-945E-D6FDA49A45A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5C9D8-458C-59E3-BA74-29A407A922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D5E9E-BD8F-B774-CB92-BD1F564A9F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D831-DE51-4CEF-8046-2BDB0E5B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47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0BA8-B2E1-49C4-BD54-F9B06F31416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3BD2-EA8A-4468-B51A-C3629254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23BD2-EA8A-4468-B51A-C3629254C8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4E87-B943-426F-C155-992FF3E1F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6A190-7D95-DFE6-A2E0-A05A72851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1B69-CE61-52A3-5CB2-315AA673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2639-85A4-15AB-6517-AAA3DB1A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ED3D-8BBF-DFD7-7F16-D218B1A8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E7B200C4-EB08-99AB-21DF-1FC6ABF39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F52F-0B97-EF26-EC95-BC5D3C6D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F2521-8723-9637-4C8C-791944FA7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E526-5DC0-C7EA-483D-7068B97C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8BC9-C591-BFA5-C16E-A5254141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EBB8D-602A-78D1-C480-95528666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DA87A-4229-C43D-83C5-ECD7992C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8E29E-7F8D-EA33-D847-F8E64A5B4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0B370-EA41-8039-0D92-8874E714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75A45-51AC-C776-9210-2E9FD424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95FE-E8A6-FF95-699B-268B05ED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D7C3-852D-A8C2-5BEC-BF5DEC7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3C93-05D4-B6B6-C7CB-C79C6E3A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BEE1F-F8C0-4277-C44E-8C419648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34D6-ED7F-501F-8BF4-799DFC73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2E7C6-573C-F796-3DDE-F1803080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8133B6EB-1817-8CD1-7181-873C908E8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DC9CE-0993-D31F-FE45-7B5384AAF774}"/>
              </a:ext>
            </a:extLst>
          </p:cNvPr>
          <p:cNvCxnSpPr/>
          <p:nvPr userDrawn="1"/>
        </p:nvCxnSpPr>
        <p:spPr>
          <a:xfrm>
            <a:off x="0" y="1522047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23A7-5026-2314-3581-A5220596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30D0-DC04-811B-D056-FC259BC3F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6584-4394-2B23-30DF-541B304A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466E-7922-D0F5-8BD4-0410CDAA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3AD80-7E5D-FF15-1E68-A663428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B333-D41A-781A-F72A-D18E6DB2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D4FC-0881-6057-AF70-187AFBEA5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E43EB-86C8-327A-5D1F-A293E3E16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9A5EE-1FC3-DF3A-47C0-6931545B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860F-475C-9CFB-00FF-F525A7DA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DF365-CCDF-D475-4295-CF05082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A5-55D1-FC80-F6FB-AACA17F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2D1BB-B142-DA5F-72E8-E671D85A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3923-C81E-0891-F64F-F109BEB2E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4E1E6-5213-95F5-7991-FD2669CD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23B9F-81FE-1B4E-371C-6BE43F40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D3BDC-D628-9B33-2A69-3EAEB846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ECCC2-86EC-D72C-2964-B342E06E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B2ECB-20F5-B5B2-7E25-7F2B8EF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973-B3B2-589B-5A95-169F97F0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40351-69E1-CD4E-AB4B-A4A8820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99C86-CC70-E89F-DC9B-32B85BDB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24A77-5EE3-FC25-F113-EDF58AC7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AF62D-853A-6CA2-5F4F-A3835259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F7F66-AC8B-9B91-E671-63AF7D4F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5709-A201-7A6D-34A2-17AC26F9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CCC4-7B22-90D8-CF72-D8530EE5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0FF5-1704-0CEA-D6F8-7D7D763A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5935F-E50B-2017-D3D1-3D7815CD3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11C8-1CE2-3260-3CAF-D9A95D5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9D109-FF09-C9B6-6996-7BEE144C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08009-DD31-60BA-9E8D-BC0AFB97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0783-AB70-89FA-54AD-844D91CF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DD2A-FCBE-47DA-DBC3-784823E40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2E406-AC54-BC1C-899D-DA34D51E0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87A5-0DFA-FD2D-2E20-EA448253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82A11-B9E6-DD3C-CB22-B2B0824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A2229-4AD5-93F0-0FB8-88AEDAD3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5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94450-D2C9-D89E-4A62-3890B573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089E9-3893-249D-0C59-5EB30AED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0D17B-4DA1-71C8-FD5D-076DB91C8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F35F-9F02-0FF2-647C-3A368F6F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3BB5-351B-57A8-40A3-538FBC81C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hannesliu.github.io/" TargetMode="External"/><Relationship Id="rId2" Type="http://schemas.openxmlformats.org/officeDocument/2006/relationships/hyperlink" Target="https://github.com/johannesliu/Music-Genre-Classifca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2320254" y="2451640"/>
            <a:ext cx="7551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MapleStoryM Auto Quest Assistant </a:t>
            </a:r>
          </a:p>
          <a:p>
            <a:pPr algn="ctr"/>
            <a:r>
              <a:rPr lang="en-US" sz="4000" dirty="0"/>
              <a:t>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DD5C-1BBF-2629-6ECC-6D97E56F387E}"/>
              </a:ext>
            </a:extLst>
          </p:cNvPr>
          <p:cNvSpPr txBox="1"/>
          <p:nvPr/>
        </p:nvSpPr>
        <p:spPr>
          <a:xfrm>
            <a:off x="458430" y="5845906"/>
            <a:ext cx="372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Developer: Johannes Liu</a:t>
            </a:r>
          </a:p>
        </p:txBody>
      </p:sp>
    </p:spTree>
    <p:extLst>
      <p:ext uri="{BB962C8B-B14F-4D97-AF65-F5344CB8AC3E}">
        <p14:creationId xmlns:p14="http://schemas.microsoft.com/office/powerpoint/2010/main" val="123200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Picture &amp; Pixel comparison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89419A9-15A3-62A6-67D9-BB33ED61B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Assign"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Equip"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"Close All Mail"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pixelMatchesColor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(cv2.cvtColor(im,cv2.COLOR_BGR2RGB)[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tolerance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"Skip"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284 402"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1161 481"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plt.imshow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"Talking or Nothing to Do"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EEB81F0-A2E4-C791-4783-7FDA220F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9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Image Classification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EEB81F0-A2E4-C791-4783-7FDA220F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1EB095F-2075-0310-EBD9-B5E1A9E5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31" y="3823621"/>
            <a:ext cx="619125" cy="571500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D0322370-0793-7BB3-483D-FE5749DE6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30" y="3015354"/>
            <a:ext cx="619125" cy="57150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37E5594-C137-FA83-78BD-AFA12CF2E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973" y="3015354"/>
            <a:ext cx="619125" cy="5715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E1687B6B-09F0-2BF6-D4A8-D502DF563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972" y="3799127"/>
            <a:ext cx="619125" cy="571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1E2FE-74C9-7DE1-8B33-C1D54433E35D}"/>
              </a:ext>
            </a:extLst>
          </p:cNvPr>
          <p:cNvSpPr txBox="1"/>
          <p:nvPr/>
        </p:nvSpPr>
        <p:spPr>
          <a:xfrm>
            <a:off x="955221" y="2979964"/>
            <a:ext cx="194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&amp; Evaluation: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81042C-BE06-F4AD-0686-6073748FC3A1}"/>
              </a:ext>
            </a:extLst>
          </p:cNvPr>
          <p:cNvSpPr txBox="1"/>
          <p:nvPr/>
        </p:nvSpPr>
        <p:spPr>
          <a:xfrm>
            <a:off x="955221" y="445537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Leverage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AD8D3A-9680-E088-BAE4-D65BCEB26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310" y="4570889"/>
            <a:ext cx="5361862" cy="22547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ED0F9-5182-418A-4291-479BFD267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717" y="2929868"/>
            <a:ext cx="2719640" cy="8937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AE28E5-0AEB-D1BB-A3B6-8A765F979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643" y="2911802"/>
            <a:ext cx="2719641" cy="11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Demonstration</a:t>
            </a:r>
          </a:p>
        </p:txBody>
      </p:sp>
      <p:pic>
        <p:nvPicPr>
          <p:cNvPr id="6" name="SimulationDemonstration-1">
            <a:hlinkClick r:id="" action="ppaction://media"/>
            <a:extLst>
              <a:ext uri="{FF2B5EF4-FFF2-40B4-BE49-F238E27FC236}">
                <a16:creationId xmlns:a16="http://schemas.microsoft.com/office/drawing/2014/main" id="{04B617B5-3142-722F-7F2C-959F4304E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382" y="2520783"/>
            <a:ext cx="11675444" cy="3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8F27D-18A2-5861-7EEF-3E254CF4B710}"/>
              </a:ext>
            </a:extLst>
          </p:cNvPr>
          <p:cNvSpPr txBox="1"/>
          <p:nvPr/>
        </p:nvSpPr>
        <p:spPr>
          <a:xfrm>
            <a:off x="838199" y="2336800"/>
            <a:ext cx="74106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Accuracy of Picture Recognition</a:t>
            </a:r>
          </a:p>
          <a:p>
            <a:pPr marL="342900" indent="-342900">
              <a:buAutoNum type="arabicPeriod"/>
            </a:pPr>
            <a:r>
              <a:rPr lang="en-US" sz="2800" dirty="0"/>
              <a:t>Event </a:t>
            </a:r>
            <a:r>
              <a:rPr lang="en-US" sz="2800"/>
              <a:t>Trigger Sequence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Resolution Compatible 	</a:t>
            </a:r>
          </a:p>
          <a:p>
            <a:pPr marL="800100" lvl="1" indent="-342900">
              <a:buFont typeface="+mj-lt"/>
              <a:buAutoNum type="arabicParenR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213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09D0-520B-186A-CF2E-10F8CDEE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Project, we develop an automatic quest framework for MaplestoryM, which can help roles interact with the environments automatically.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far as we know, the existing solution provided by us can enable long time auto interactions for the roles.  </a:t>
            </a:r>
          </a:p>
        </p:txBody>
      </p:sp>
    </p:spTree>
    <p:extLst>
      <p:ext uri="{BB962C8B-B14F-4D97-AF65-F5344CB8AC3E}">
        <p14:creationId xmlns:p14="http://schemas.microsoft.com/office/powerpoint/2010/main" val="37934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3354416" y="2430984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Thanks for Your Attention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E677E8CF-3669-08C8-5105-F4A2D1495B6E}"/>
              </a:ext>
            </a:extLst>
          </p:cNvPr>
          <p:cNvSpPr txBox="1"/>
          <p:nvPr/>
        </p:nvSpPr>
        <p:spPr>
          <a:xfrm>
            <a:off x="618218" y="5785305"/>
            <a:ext cx="700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Code : </a:t>
            </a:r>
            <a:r>
              <a:rPr lang="en-US" altLang="zh-CN" sz="2000" dirty="0">
                <a:solidFill>
                  <a:schemeClr val="accent5"/>
                </a:solidFill>
                <a:hlinkClick r:id="rId2"/>
              </a:rPr>
              <a:t>https://github.com/johannesliu/Music-Genre-Classifcation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r>
              <a:rPr lang="en-US" altLang="zh-CN" sz="2000" dirty="0">
                <a:solidFill>
                  <a:schemeClr val="accent5"/>
                </a:solidFill>
              </a:rPr>
              <a:t>Personal Website: </a:t>
            </a:r>
            <a:r>
              <a:rPr lang="en-US" altLang="zh-CN" sz="2000" dirty="0">
                <a:solidFill>
                  <a:schemeClr val="accent5"/>
                </a:solidFill>
                <a:hlinkClick r:id="rId3"/>
              </a:rPr>
              <a:t>https://johannesliu.github.io</a:t>
            </a:r>
            <a:endParaRPr lang="en-US" altLang="zh-CN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1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C8CB12-3DAA-CA21-1BEE-E92614A80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MapleStory is one of the most popular video games for desktop around 2005. With the rise of mobile games, Neon also launched a mobile version of MapleStory called MapleStoryM. Different from MapleStory for the desktop, the MapleStory could have roles quickly grow by introducing the auto-quest system.</a:t>
            </a:r>
          </a:p>
          <a:p>
            <a:pPr marL="0" indent="0">
              <a:buNone/>
            </a:pPr>
            <a:r>
              <a:rPr lang="en-US" sz="2400" dirty="0"/>
              <a:t>However,  doing quests in MaplestoryM must have players stay on the phone and click the buttons to keep the quest </a:t>
            </a:r>
            <a:r>
              <a:rPr lang="en-US" altLang="zh-CN" sz="2400" dirty="0"/>
              <a:t>going, which greatly consume players' time and make the players develop very habits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In this project, we aim to develop an automatic quest framework for MapleStoryM to help plays get rid of the boring repeated quests.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283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847F7-2691-3922-FDF0-2E4404CD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Android Emulator Software</a:t>
            </a:r>
          </a:p>
          <a:p>
            <a:pPr lvl="1"/>
            <a:r>
              <a:rPr lang="en-US" sz="2800" dirty="0"/>
              <a:t>BlueStacks 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Code Development</a:t>
            </a:r>
          </a:p>
          <a:p>
            <a:pPr lvl="1"/>
            <a:r>
              <a:rPr lang="en-US" sz="2800" dirty="0"/>
              <a:t>Pycharm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Android SDK Platform</a:t>
            </a:r>
          </a:p>
          <a:p>
            <a:pPr lvl="1"/>
            <a:r>
              <a:rPr lang="en-US" dirty="0"/>
              <a:t>https://developer.android.com/studio/releases/platform-tools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6CDA9-EA8E-EC81-1623-2A22036A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4427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Change Settings of Display </a:t>
            </a:r>
          </a:p>
          <a:p>
            <a:r>
              <a:rPr lang="en-US" sz="2800" dirty="0"/>
              <a:t>     Display - &gt; 1280x720</a:t>
            </a:r>
          </a:p>
          <a:p>
            <a:r>
              <a:rPr lang="en-US" sz="2800" dirty="0"/>
              <a:t>     Pixel Density -&gt;160 DPI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3090-5357-C175-585A-CE7AB49D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36800"/>
            <a:ext cx="5782590" cy="34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199" y="2336800"/>
            <a:ext cx="5089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Enable ADB in Emulator</a:t>
            </a:r>
          </a:p>
          <a:p>
            <a:r>
              <a:rPr lang="en-US" sz="2800" dirty="0"/>
              <a:t>   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3. (Optional) Enable Show Pointer location for current touch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36AFD-8B3B-C2D6-5711-6E8EEE2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6801"/>
            <a:ext cx="5774816" cy="33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Install Required Package</a:t>
            </a:r>
            <a:endParaRPr lang="en-US" dirty="0"/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scikit-learn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scikit-image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pip install –r requirements.txt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8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43A29C-1C0A-AAEF-C1C4-DA354AFD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440463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000080"/>
                </a:solidFill>
                <a:latin typeface="Arial Unicode MS"/>
                <a:ea typeface="JetBrains Mono"/>
              </a:rPr>
              <a:t>adb_port</a:t>
            </a:r>
            <a:r>
              <a:rPr lang="en-US" altLang="en-US" sz="1400" dirty="0">
                <a:solidFill>
                  <a:srgbClr val="000080"/>
                </a:solidFill>
                <a:latin typeface="Arial Unicode MS"/>
                <a:ea typeface="JetBrains Mono"/>
              </a:rPr>
              <a:t> = 3545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80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devices'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).read())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connect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)).read()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(connect)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0D19-19FA-07B7-61EC-C45D47D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49" y="2299682"/>
            <a:ext cx="5287125" cy="3095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1.  Connect to BlueStacks Emulator</a:t>
            </a:r>
          </a:p>
        </p:txBody>
      </p:sp>
    </p:spTree>
    <p:extLst>
      <p:ext uri="{BB962C8B-B14F-4D97-AF65-F5344CB8AC3E}">
        <p14:creationId xmlns:p14="http://schemas.microsoft.com/office/powerpoint/2010/main" val="183160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Load Potential Icons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11978C-41FB-7C14-030C-E7BA4D81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8330293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accept_button_pic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/US/Buttons/Accept_Button.png"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claim_button_pic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/US/Buttons/ClaimReward_Button.png"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confirm_button_pic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/US/Buttons/Confirm_Button.png"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autoplay_button_pic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/US/Buttons/AutoPlay.png"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go_manully_button_pic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/US/Buttons/GoManully.png"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/US/Buttons/AutoAssign_Button.png"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/US/Buttons/Equip-Button.png"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Available2Start_ComplexButton_pic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/US/Buttons/Available2Start-ComplexButton.png"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Complete_ComplexButton_pic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/US/Buttons/CloseMail-Button.png"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ReviveInTown_Button_pic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/US/Buttons/ReviveInTown-Button.png"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AutoBattle_Status_pic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/US/Status/AutoBattle-Status.png"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AutoQuest_Status_pic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/US/Status/AutoQuest-Status.png"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61102-B869-4240-A0BA-E076EF8F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32" y="2356227"/>
            <a:ext cx="6502177" cy="4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3. Capture Screen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A89A56-2BDC-B396-3ADD-76517D299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screencap -p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pull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 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rm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os.remove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"Restart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service"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kill-server"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start-server"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continue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1169</Words>
  <Application>Microsoft Office PowerPoint</Application>
  <PresentationFormat>Widescreen</PresentationFormat>
  <Paragraphs>67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Introduction</vt:lpstr>
      <vt:lpstr>Simulation Requirements</vt:lpstr>
      <vt:lpstr>Simulation Setup</vt:lpstr>
      <vt:lpstr>Simulation Setup</vt:lpstr>
      <vt:lpstr>Simulation Setup</vt:lpstr>
      <vt:lpstr>Code Development</vt:lpstr>
      <vt:lpstr>Code Development</vt:lpstr>
      <vt:lpstr>Code Development</vt:lpstr>
      <vt:lpstr>Code Development</vt:lpstr>
      <vt:lpstr>Code Development</vt:lpstr>
      <vt:lpstr>Simulation Demonstration</vt:lpstr>
      <vt:lpstr>Limitation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晓凯 刘</dc:creator>
  <cp:lastModifiedBy>晓凯 刘</cp:lastModifiedBy>
  <cp:revision>287</cp:revision>
  <dcterms:created xsi:type="dcterms:W3CDTF">2022-10-23T20:23:40Z</dcterms:created>
  <dcterms:modified xsi:type="dcterms:W3CDTF">2022-10-24T02:55:48Z</dcterms:modified>
</cp:coreProperties>
</file>